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B976-FD87-4AAD-9B08-A440A203E174}" type="datetimeFigureOut">
              <a:rPr lang="de-DE" smtClean="0"/>
              <a:pPr/>
              <a:t>18.09.2013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AE938-480D-488D-B203-CD9707BCCBF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ne\Documents\NL\Werbung\Flyer_vor_01.jpg"/>
          <p:cNvPicPr>
            <a:picLocks noChangeAspect="1" noChangeArrowheads="1"/>
          </p:cNvPicPr>
          <p:nvPr/>
        </p:nvPicPr>
        <p:blipFill>
          <a:blip r:embed="rId2" cstate="print"/>
          <a:srcRect l="3914" t="28618" r="4116" b="20693"/>
          <a:stretch>
            <a:fillRect/>
          </a:stretch>
        </p:blipFill>
        <p:spPr bwMode="auto">
          <a:xfrm>
            <a:off x="0" y="-27384"/>
            <a:ext cx="9144000" cy="7064198"/>
          </a:xfrm>
          <a:prstGeom prst="rect">
            <a:avLst/>
          </a:prstGeom>
          <a:noFill/>
        </p:spPr>
      </p:pic>
      <p:sp>
        <p:nvSpPr>
          <p:cNvPr id="5" name="Rechteck 4"/>
          <p:cNvSpPr/>
          <p:nvPr/>
        </p:nvSpPr>
        <p:spPr>
          <a:xfrm>
            <a:off x="0" y="1548656"/>
            <a:ext cx="9144000" cy="42484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179512" y="1412776"/>
            <a:ext cx="87849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8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Sorgen </a:t>
            </a:r>
            <a:r>
              <a:rPr lang="de-DE" sz="2800" kern="1900" spc="15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Überfordert Heimweh Zukunftsangst Kein Anschluss </a:t>
            </a:r>
            <a:r>
              <a:rPr lang="de-DE" sz="2800" kern="1900" spc="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Ein Zuhörtelefon von </a:t>
            </a:r>
            <a:r>
              <a:rPr lang="de-DE" sz="2800" kern="1900" spc="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2800" kern="1900" spc="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tudenten für Studenten</a:t>
            </a:r>
            <a:r>
              <a:rPr lang="de-DE" sz="2800" spc="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800" spc="15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Probleme im Studium Unter Druck Niemanden zum Reden Ängste Stress </a:t>
            </a:r>
            <a:r>
              <a:rPr lang="de-DE" sz="2800" spc="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Anonym Montag Donnerstag Sonntag </a:t>
            </a:r>
            <a:r>
              <a:rPr lang="de-DE" sz="2800" spc="15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Streit mit Freunden Liebeskummer Einsamkeit </a:t>
            </a:r>
            <a:r>
              <a:rPr lang="de-DE" sz="2800" spc="1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21-24Uhr </a:t>
            </a:r>
            <a:r>
              <a:rPr lang="de-DE" sz="2800" spc="15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Probleme in der WG</a:t>
            </a:r>
          </a:p>
        </p:txBody>
      </p:sp>
      <p:pic>
        <p:nvPicPr>
          <p:cNvPr id="12" name="Picture 4" descr="C:\Users\Anne\Documents\NL\Werbung\Flyer_vor_01.jpg"/>
          <p:cNvPicPr>
            <a:picLocks noChangeAspect="1" noChangeArrowheads="1"/>
          </p:cNvPicPr>
          <p:nvPr/>
        </p:nvPicPr>
        <p:blipFill>
          <a:blip r:embed="rId2" cstate="print"/>
          <a:srcRect l="4396" t="83207" r="79143" b="5007"/>
          <a:stretch>
            <a:fillRect/>
          </a:stretch>
        </p:blipFill>
        <p:spPr bwMode="auto">
          <a:xfrm>
            <a:off x="0" y="5301208"/>
            <a:ext cx="9144000" cy="1800200"/>
          </a:xfrm>
          <a:prstGeom prst="rect">
            <a:avLst/>
          </a:prstGeom>
          <a:noFill/>
        </p:spPr>
      </p:pic>
      <p:pic>
        <p:nvPicPr>
          <p:cNvPr id="13" name="Picture 4" descr="C:\Users\Anne\Documents\NL\Werbung\Flyer_vor_01.jpg"/>
          <p:cNvPicPr>
            <a:picLocks noChangeAspect="1" noChangeArrowheads="1"/>
          </p:cNvPicPr>
          <p:nvPr/>
        </p:nvPicPr>
        <p:blipFill>
          <a:blip r:embed="rId2" cstate="print"/>
          <a:srcRect l="36872" t="83207" r="4396" b="5007"/>
          <a:stretch>
            <a:fillRect/>
          </a:stretch>
        </p:blipFill>
        <p:spPr bwMode="auto">
          <a:xfrm>
            <a:off x="3275856" y="5357335"/>
            <a:ext cx="5544616" cy="1559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Bildschirmpräsentation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Folie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Anne</dc:creator>
  <cp:lastModifiedBy>Anne</cp:lastModifiedBy>
  <cp:revision>12</cp:revision>
  <dcterms:created xsi:type="dcterms:W3CDTF">2013-09-17T22:10:39Z</dcterms:created>
  <dcterms:modified xsi:type="dcterms:W3CDTF">2013-09-18T10:09:20Z</dcterms:modified>
</cp:coreProperties>
</file>